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embeddings/oleObject2.bin" ContentType="application/vnd.openxmlformats-officedocument.oleObject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embeddings/oleObject3.bin" ContentType="application/vnd.openxmlformats-officedocument.oleObject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5B71D"/>
    <a:srgbClr val="21120F"/>
    <a:srgbClr val="584B3D"/>
    <a:srgbClr val="B9B0A1"/>
    <a:srgbClr val="EFB31D"/>
    <a:srgbClr val="908472"/>
    <a:srgbClr val="2E1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60"/>
  </p:normalViewPr>
  <p:slideViewPr>
    <p:cSldViewPr snapToGrid="0" snapToObjects="1">
      <p:cViewPr>
        <p:scale>
          <a:sx n="147" d="100"/>
          <a:sy n="147" d="100"/>
        </p:scale>
        <p:origin x="-1312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0.069</c:v>
                </c:pt>
                <c:pt idx="1">
                  <c:v>0.131</c:v>
                </c:pt>
                <c:pt idx="2">
                  <c:v>0.187</c:v>
                </c:pt>
                <c:pt idx="3">
                  <c:v>0.006</c:v>
                </c:pt>
                <c:pt idx="4">
                  <c:v>0.028</c:v>
                </c:pt>
                <c:pt idx="5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0.069</c:v>
                </c:pt>
                <c:pt idx="1">
                  <c:v>0.131</c:v>
                </c:pt>
                <c:pt idx="2">
                  <c:v>0.187</c:v>
                </c:pt>
                <c:pt idx="3">
                  <c:v>0.006</c:v>
                </c:pt>
                <c:pt idx="4">
                  <c:v>0.028</c:v>
                </c:pt>
                <c:pt idx="5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0.069</c:v>
                </c:pt>
                <c:pt idx="1">
                  <c:v>0.131</c:v>
                </c:pt>
                <c:pt idx="2">
                  <c:v>0.187</c:v>
                </c:pt>
                <c:pt idx="3">
                  <c:v>0.006</c:v>
                </c:pt>
                <c:pt idx="4">
                  <c:v>0.028</c:v>
                </c:pt>
                <c:pt idx="5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rgbClr val="591F00"/>
                </a:solidFill>
                <a:latin typeface="Arial"/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 dirty="0">
                <a:solidFill>
                  <a:srgbClr val="591F00"/>
                </a:solidFill>
                <a:latin typeface="Arial"/>
              </a:rPr>
              <a:t>($ in thousands)</a:t>
            </a:r>
            <a:endParaRPr lang="en-US" sz="1200" i="1" dirty="0">
              <a:solidFill>
                <a:srgbClr val="591F00"/>
              </a:solidFill>
              <a:latin typeface="Arial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99101.0</c:v>
                </c:pt>
                <c:pt idx="1">
                  <c:v>102356.0</c:v>
                </c:pt>
                <c:pt idx="2">
                  <c:v>103914.0</c:v>
                </c:pt>
                <c:pt idx="3">
                  <c:v>110000.0</c:v>
                </c:pt>
              </c:numCache>
            </c:numRef>
          </c:val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29310.0</c:v>
                </c:pt>
                <c:pt idx="1">
                  <c:v>31803.0</c:v>
                </c:pt>
                <c:pt idx="2">
                  <c:v>33002.0</c:v>
                </c:pt>
                <c:pt idx="3">
                  <c:v>35300.0</c:v>
                </c:pt>
              </c:numCache>
            </c:numRef>
          </c:val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34428.0</c:v>
                </c:pt>
                <c:pt idx="1">
                  <c:v>33747.0</c:v>
                </c:pt>
                <c:pt idx="2">
                  <c:v>34865.0</c:v>
                </c:pt>
                <c:pt idx="3">
                  <c:v>39500.0</c:v>
                </c:pt>
              </c:numCache>
            </c:numRef>
          </c:val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5329.0</c:v>
                </c:pt>
                <c:pt idx="1">
                  <c:v>5366.0</c:v>
                </c:pt>
                <c:pt idx="2">
                  <c:v>5049.0</c:v>
                </c:pt>
                <c:pt idx="3">
                  <c:v>5700.0</c:v>
                </c:pt>
              </c:numCache>
            </c:numRef>
          </c:val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9554.0</c:v>
                </c:pt>
                <c:pt idx="1">
                  <c:v>7613.0</c:v>
                </c:pt>
                <c:pt idx="2">
                  <c:v>8064.0</c:v>
                </c:pt>
                <c:pt idx="3">
                  <c:v>8500.0</c:v>
                </c:pt>
              </c:numCache>
            </c:numRef>
          </c:val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2767.0</c:v>
                </c:pt>
                <c:pt idx="1">
                  <c:v>4816.0</c:v>
                </c:pt>
                <c:pt idx="2">
                  <c:v>4086.0</c:v>
                </c:pt>
                <c:pt idx="3">
                  <c:v>5000.0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71258552"/>
        <c:axId val="-2071876152"/>
      </c:barChart>
      <c:catAx>
        <c:axId val="-207125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1876152"/>
        <c:crosses val="autoZero"/>
        <c:auto val="1"/>
        <c:lblAlgn val="ctr"/>
        <c:lblOffset val="100"/>
        <c:noMultiLvlLbl val="0"/>
      </c:catAx>
      <c:valAx>
        <c:axId val="-207187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125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584"/>
            <a:ext cx="4040188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934"/>
            <a:ext cx="4040188" cy="39497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4584"/>
            <a:ext cx="4041775" cy="6413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5934"/>
            <a:ext cx="4041775" cy="39497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66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3" cy="116204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258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0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58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726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833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867"/>
            <a:ext cx="5486400" cy="8043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20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83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Arial"/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Drag image here or double click icon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3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0085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image here or double click icon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4660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image here or double click icon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485"/>
            <a:ext cx="7772400" cy="1468967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7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313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185"/>
            <a:ext cx="7772400" cy="15007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7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EED74CA6-A93E-3746-A273-51A9641F7AEB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635C46B-C80B-CF49-904B-ACDBC17AC7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5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8C2560D-EC28-3B41-86E8-18F1CE0113B4}" type="datetimeFigureOut">
              <a:rPr lang="en-US" smtClean="0"/>
              <a:pPr/>
              <a:t>6/16/17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_std3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80"/>
            <a:ext cx="9152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9" r:id="rId2"/>
    <p:sldLayoutId id="2147493462" r:id="rId3"/>
    <p:sldLayoutId id="2147493463" r:id="rId4"/>
    <p:sldLayoutId id="214749346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7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6" r:id="rId1"/>
    <p:sldLayoutId id="2147493467" r:id="rId2"/>
    <p:sldLayoutId id="2147493468" r:id="rId3"/>
    <p:sldLayoutId id="2147493469" r:id="rId4"/>
    <p:sldLayoutId id="2147493470" r:id="rId5"/>
    <p:sldLayoutId id="2147493471" r:id="rId6"/>
    <p:sldLayoutId id="2147493472" r:id="rId7"/>
    <p:sldLayoutId id="2147493473" r:id="rId8"/>
    <p:sldLayoutId id="2147493474" r:id="rId9"/>
    <p:sldLayoutId id="2147493475" r:id="rId10"/>
    <p:sldLayoutId id="21474934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_st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640" cy="68666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89495" y="2379341"/>
            <a:ext cx="29978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2E1914"/>
                </a:solidFill>
                <a:latin typeface="Arial"/>
                <a:cs typeface="Arial"/>
              </a:rPr>
              <a:t>HEADLINE</a:t>
            </a:r>
            <a:endParaRPr lang="en-US" sz="4000" b="1" dirty="0">
              <a:solidFill>
                <a:srgbClr val="2E1914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2368" y="3082805"/>
            <a:ext cx="293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Subhead goes here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8667" y="-17685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7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FFB500"/>
                </a:solidFill>
                <a:cs typeface="Arial"/>
              </a:rPr>
              <a:t>Text</a:t>
            </a:r>
            <a:endParaRPr lang="en-US" sz="2800" dirty="0">
              <a:solidFill>
                <a:srgbClr val="F5B71D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584B3D"/>
                </a:solidFill>
                <a:latin typeface="Arial"/>
                <a:cs typeface="Arial"/>
              </a:rPr>
              <a:t>Subhead  information here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6740522"/>
              </p:ext>
            </p:extLst>
          </p:nvPr>
        </p:nvGraphicFramePr>
        <p:xfrm>
          <a:off x="56155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408751"/>
              </p:ext>
            </p:extLst>
          </p:nvPr>
        </p:nvGraphicFramePr>
        <p:xfrm>
          <a:off x="3363294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53733"/>
              </p:ext>
            </p:extLst>
          </p:nvPr>
        </p:nvGraphicFramePr>
        <p:xfrm>
          <a:off x="610474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4577840"/>
            <a:ext cx="8158956" cy="124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Class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100" dirty="0" err="1" smtClean="0">
                <a:solidFill>
                  <a:srgbClr val="584B3D"/>
                </a:solidFill>
                <a:latin typeface="Arial"/>
                <a:cs typeface="Arial"/>
              </a:rPr>
              <a:t>tellus</a:t>
            </a:r>
            <a:r>
              <a:rPr lang="en-US" sz="1100" dirty="0" smtClean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85750" y="570972"/>
            <a:ext cx="41275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rgbClr val="FFB500"/>
                </a:solidFill>
                <a:latin typeface="Arial Bold"/>
                <a:cs typeface="Arial Bold"/>
              </a:rPr>
              <a:t>Headline For New Section Goes Here</a:t>
            </a:r>
            <a:endParaRPr lang="en-US" sz="4000" b="1" dirty="0">
              <a:solidFill>
                <a:srgbClr val="FFB500"/>
              </a:solidFill>
              <a:latin typeface="Arial Bold"/>
              <a:cs typeface="Arial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600" y="3420534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21120F"/>
                </a:solidFill>
                <a:latin typeface="Arial"/>
                <a:cs typeface="Arial"/>
              </a:rPr>
              <a:t>subhead to go here for </a:t>
            </a:r>
            <a:r>
              <a:rPr lang="en-US" sz="3200" baseline="30000" dirty="0" smtClean="0">
                <a:solidFill>
                  <a:srgbClr val="21120F"/>
                </a:solidFill>
                <a:latin typeface="Arial"/>
                <a:cs typeface="Arial"/>
              </a:rPr>
              <a:t/>
            </a:r>
            <a:br>
              <a:rPr lang="en-US" sz="3200" baseline="30000" dirty="0" smtClean="0">
                <a:solidFill>
                  <a:srgbClr val="21120F"/>
                </a:solidFill>
                <a:latin typeface="Arial"/>
                <a:cs typeface="Arial"/>
              </a:rPr>
            </a:br>
            <a:r>
              <a:rPr lang="en-US" sz="3200" baseline="30000" dirty="0" smtClean="0">
                <a:solidFill>
                  <a:srgbClr val="21120F"/>
                </a:solidFill>
                <a:latin typeface="Arial"/>
                <a:cs typeface="Arial"/>
              </a:rPr>
              <a:t>new </a:t>
            </a:r>
            <a:r>
              <a:rPr lang="en-US" sz="3200" baseline="30000" dirty="0">
                <a:solidFill>
                  <a:srgbClr val="21120F"/>
                </a:solidFill>
                <a:latin typeface="Arial"/>
                <a:cs typeface="Arial"/>
              </a:rPr>
              <a:t>section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744135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endParaRPr lang="en-US" sz="1200" dirty="0" smtClean="0">
              <a:solidFill>
                <a:srgbClr val="584B3D"/>
              </a:solidFill>
              <a:latin typeface="Arial Regular"/>
              <a:cs typeface="Arial Regular"/>
            </a:endParaRPr>
          </a:p>
          <a:p>
            <a:pPr>
              <a:lnSpc>
                <a:spcPct val="110000"/>
              </a:lnSpc>
            </a:pPr>
            <a:r>
              <a:rPr lang="en-US" sz="1200" dirty="0" err="1" smtClean="0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 smtClean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endParaRPr lang="en-US" sz="1200" dirty="0" smtClean="0">
              <a:solidFill>
                <a:srgbClr val="584B3D"/>
              </a:solidFill>
              <a:latin typeface="Arial Regular"/>
              <a:cs typeface="Arial Regular"/>
            </a:endParaRPr>
          </a:p>
          <a:p>
            <a:pPr>
              <a:lnSpc>
                <a:spcPct val="110000"/>
              </a:lnSpc>
            </a:pPr>
            <a:r>
              <a:rPr lang="en-US" sz="1200" dirty="0" smtClean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smtClean="0">
                <a:solidFill>
                  <a:srgbClr val="584B3D"/>
                </a:solidFill>
                <a:latin typeface="Arial Regular"/>
                <a:cs typeface="Arial Regular"/>
              </a:rPr>
              <a:t>tell 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endParaRPr lang="en-US" sz="1200" dirty="0">
              <a:latin typeface="Arial Regular"/>
              <a:cs typeface="Arial Regular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744135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latin typeface="Arial Regular"/>
              <a:cs typeface="Arial Regular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FFB500"/>
                </a:solidFill>
                <a:cs typeface="Arial"/>
              </a:rPr>
              <a:t>Text</a:t>
            </a:r>
            <a:endParaRPr lang="en-US" sz="2800" dirty="0">
              <a:solidFill>
                <a:srgbClr val="F5B71D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722" y="894154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584B3D"/>
                </a:solidFill>
                <a:latin typeface="Arial Regular"/>
                <a:cs typeface="Arial Regular"/>
              </a:rPr>
              <a:t>Subhead  information here</a:t>
            </a:r>
            <a:endParaRPr lang="en-US" sz="1900" dirty="0">
              <a:solidFill>
                <a:srgbClr val="584B3D"/>
              </a:solidFill>
              <a:latin typeface="Arial Regular"/>
              <a:cs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11150" y="122767"/>
            <a:ext cx="315595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FFB500"/>
                </a:solidFill>
                <a:cs typeface="Arial"/>
              </a:rPr>
              <a:t>Text</a:t>
            </a:r>
            <a:endParaRPr lang="en-US" sz="2800" dirty="0">
              <a:solidFill>
                <a:srgbClr val="F5B71D"/>
              </a:solidFill>
              <a:latin typeface="Arial Regular"/>
              <a:cs typeface="Arial Regula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250" y="936488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584B3D"/>
                </a:solidFill>
                <a:latin typeface="Arial Regular"/>
                <a:cs typeface="Arial Regular"/>
              </a:rPr>
              <a:t>Subhead  information here</a:t>
            </a:r>
            <a:endParaRPr lang="en-US" sz="1900" dirty="0">
              <a:solidFill>
                <a:srgbClr val="584B3D"/>
              </a:solidFill>
              <a:latin typeface="Arial Regular"/>
              <a:cs typeface="Arial Regula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1950" y="1744133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a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Class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 Reg"/>
                <a:cs typeface="Arial Reg"/>
              </a:rPr>
              <a:t>tellus</a:t>
            </a:r>
            <a:r>
              <a:rPr lang="en-US" sz="1200" dirty="0">
                <a:solidFill>
                  <a:srgbClr val="584B3D"/>
                </a:solidFill>
                <a:latin typeface="Arial Reg"/>
                <a:cs typeface="Arial Reg"/>
              </a:rPr>
              <a:t>. </a:t>
            </a:r>
          </a:p>
          <a:p>
            <a:endParaRPr lang="en-US" sz="1200" dirty="0">
              <a:latin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420028"/>
              </p:ext>
            </p:extLst>
          </p:nvPr>
        </p:nvGraphicFramePr>
        <p:xfrm>
          <a:off x="1148272" y="1537701"/>
          <a:ext cx="6332444" cy="447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70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>
                <a:solidFill>
                  <a:srgbClr val="FFB500"/>
                </a:solidFill>
                <a:latin typeface="Arial Bold"/>
                <a:cs typeface="Arial Bold"/>
              </a:rPr>
              <a:t>Headline: </a:t>
            </a:r>
            <a:r>
              <a:rPr lang="en-US" sz="2800">
                <a:solidFill>
                  <a:srgbClr val="FFB500"/>
                </a:solidFill>
                <a:cs typeface="Arial"/>
              </a:rPr>
              <a:t>Text</a:t>
            </a:r>
            <a:endParaRPr lang="en-US" sz="2800" dirty="0">
              <a:solidFill>
                <a:srgbClr val="F5B71D"/>
              </a:solidFill>
              <a:latin typeface="Arial Regular"/>
              <a:cs typeface="Arial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584B3D"/>
                </a:solidFill>
                <a:latin typeface="Arial Regular"/>
                <a:cs typeface="Arial Regular"/>
              </a:rPr>
              <a:t>Subhead 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364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Headline: Text</vt:lpstr>
      <vt:lpstr>PowerPoint Presentation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Adelphi University</cp:lastModifiedBy>
  <cp:revision>69</cp:revision>
  <cp:lastPrinted>2017-04-13T15:17:54Z</cp:lastPrinted>
  <dcterms:created xsi:type="dcterms:W3CDTF">2010-04-12T23:12:02Z</dcterms:created>
  <dcterms:modified xsi:type="dcterms:W3CDTF">2017-06-16T19:06:52Z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